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D834F-127A-4613-94D6-E85F7B466861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16638-6BFC-4301-9253-5C4E8931E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980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D834F-127A-4613-94D6-E85F7B466861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16638-6BFC-4301-9253-5C4E8931E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889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D834F-127A-4613-94D6-E85F7B466861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16638-6BFC-4301-9253-5C4E8931E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566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D834F-127A-4613-94D6-E85F7B466861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16638-6BFC-4301-9253-5C4E8931E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605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D834F-127A-4613-94D6-E85F7B466861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16638-6BFC-4301-9253-5C4E8931E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972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D834F-127A-4613-94D6-E85F7B466861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16638-6BFC-4301-9253-5C4E8931E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568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D834F-127A-4613-94D6-E85F7B466861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16638-6BFC-4301-9253-5C4E8931E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03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D834F-127A-4613-94D6-E85F7B466861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16638-6BFC-4301-9253-5C4E8931E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924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D834F-127A-4613-94D6-E85F7B466861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16638-6BFC-4301-9253-5C4E8931E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026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D834F-127A-4613-94D6-E85F7B466861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16638-6BFC-4301-9253-5C4E8931E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98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D834F-127A-4613-94D6-E85F7B466861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16638-6BFC-4301-9253-5C4E8931E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374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1D834F-127A-4613-94D6-E85F7B466861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416638-6BFC-4301-9253-5C4E8931E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250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b="1" dirty="0" smtClean="0"/>
              <a:t>Experiential Learning</a:t>
            </a:r>
            <a:endParaRPr lang="en-US" b="1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Prof </a:t>
            </a:r>
            <a:r>
              <a:rPr lang="en-US" sz="4000" dirty="0" err="1" smtClean="0"/>
              <a:t>Dr</a:t>
            </a:r>
            <a:r>
              <a:rPr lang="en-US" sz="4000" dirty="0" smtClean="0"/>
              <a:t> S Irfan </a:t>
            </a:r>
            <a:r>
              <a:rPr lang="en-US" sz="4000" dirty="0" err="1" smtClean="0"/>
              <a:t>Hyder</a:t>
            </a:r>
            <a:endParaRPr lang="en-US" sz="4000" dirty="0" smtClean="0"/>
          </a:p>
          <a:p>
            <a:r>
              <a:rPr lang="en-US" sz="4000" dirty="0" smtClean="0"/>
              <a:t>VC, </a:t>
            </a:r>
            <a:r>
              <a:rPr lang="en-US" sz="4000" dirty="0" err="1" smtClean="0"/>
              <a:t>Ziauddin</a:t>
            </a:r>
            <a:r>
              <a:rPr lang="en-US" sz="4000" dirty="0" smtClean="0"/>
              <a:t> University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366792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58368"/>
          </a:xfrm>
        </p:spPr>
        <p:txBody>
          <a:bodyPr/>
          <a:lstStyle/>
          <a:p>
            <a:r>
              <a:rPr lang="en-US" dirty="0" smtClean="0"/>
              <a:t>Higher Education Traditional Mindset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031" y="1339403"/>
            <a:ext cx="11951593" cy="4837560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Stuck at Campus: Obsolescence of degrees, obsolescence of campus, online  - biometric time tracking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Stuck </a:t>
            </a:r>
            <a:r>
              <a:rPr lang="en-US" dirty="0" smtClean="0"/>
              <a:t>at knowledge: Skills vs knowledge. Time to market, faster rate of change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Stuck in exams: Exams vs formative assessment.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Stuck at classroom: Motivation, learning by doing vs classroom based </a:t>
            </a:r>
            <a:r>
              <a:rPr lang="en-US" dirty="0" err="1" smtClean="0"/>
              <a:t>teaching,Lecturing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Projects based learning, problem based learning. Simulation. Games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Stuck at campus: Clinical rotations. One day with Geo, one day with industry to One year with industry.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Skills survey by </a:t>
            </a:r>
            <a:r>
              <a:rPr lang="en-US" dirty="0" err="1" smtClean="0"/>
              <a:t>Mr</a:t>
            </a:r>
            <a:r>
              <a:rPr lang="en-US" dirty="0" smtClean="0"/>
              <a:t> </a:t>
            </a:r>
            <a:r>
              <a:rPr lang="en-US" dirty="0" err="1" smtClean="0"/>
              <a:t>Moazzam</a:t>
            </a:r>
            <a:r>
              <a:rPr lang="en-US" dirty="0" smtClean="0"/>
              <a:t>. The skills competences are not measured. </a:t>
            </a:r>
            <a:r>
              <a:rPr lang="en-US" dirty="0" err="1" smtClean="0"/>
              <a:t>Dr</a:t>
            </a:r>
            <a:r>
              <a:rPr lang="en-US" dirty="0" smtClean="0"/>
              <a:t> </a:t>
            </a:r>
            <a:r>
              <a:rPr lang="en-US" dirty="0" err="1" smtClean="0"/>
              <a:t>Zahoor</a:t>
            </a:r>
            <a:r>
              <a:rPr lang="en-US" dirty="0" smtClean="0"/>
              <a:t> Frameworks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2089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120</Words>
  <Application>Microsoft Office PowerPoint</Application>
  <PresentationFormat>Widescreen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Experiential Learning</vt:lpstr>
      <vt:lpstr>Higher Education Traditional Mindset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Stuck at Campus: Obsolescence of degrees, obsolescence of campus, online  - biometric time tracking2. Stuck at knowledge: Skills vs knowledge. Time to market, faster rate of change . 7. Stuck in exams: Exams vs formative assessment.3. Stuck at classroom: Motivation, learning by doing vs classroom based teaching. Lecturing4.  projects based learning, problem based learning. Simulation. Games5. Stuck at campus: Clinical rotations. One day with Geo, one day with industry to One year with industry. Rotations6. Skills survey by moazzam. The skills competences are not measured. Dr Zahoor</dc:title>
  <dc:creator>ADMIN</dc:creator>
  <cp:lastModifiedBy>ADMIN</cp:lastModifiedBy>
  <cp:revision>3</cp:revision>
  <dcterms:created xsi:type="dcterms:W3CDTF">2022-03-14T08:39:08Z</dcterms:created>
  <dcterms:modified xsi:type="dcterms:W3CDTF">2022-03-14T08:46:26Z</dcterms:modified>
</cp:coreProperties>
</file>